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503" r:id="rId5"/>
    <p:sldId id="259" r:id="rId6"/>
    <p:sldId id="260" r:id="rId7"/>
    <p:sldId id="261" r:id="rId8"/>
    <p:sldId id="262" r:id="rId9"/>
    <p:sldId id="263" r:id="rId10"/>
    <p:sldId id="264" r:id="rId11"/>
    <p:sldId id="277" r:id="rId12"/>
    <p:sldId id="287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8" r:id="rId22"/>
    <p:sldId id="289" r:id="rId23"/>
    <p:sldId id="290" r:id="rId24"/>
    <p:sldId id="291" r:id="rId25"/>
    <p:sldId id="292" r:id="rId26"/>
    <p:sldId id="293" r:id="rId27"/>
    <p:sldId id="295" r:id="rId28"/>
    <p:sldId id="294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20" r:id="rId53"/>
    <p:sldId id="511" r:id="rId54"/>
    <p:sldId id="512" r:id="rId55"/>
    <p:sldId id="321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489" r:id="rId64"/>
    <p:sldId id="490" r:id="rId65"/>
    <p:sldId id="491" r:id="rId66"/>
    <p:sldId id="492" r:id="rId67"/>
    <p:sldId id="493" r:id="rId68"/>
    <p:sldId id="494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57" r:id="rId84"/>
    <p:sldId id="343" r:id="rId85"/>
    <p:sldId id="344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5" r:id="rId97"/>
    <p:sldId id="513" r:id="rId98"/>
    <p:sldId id="514" r:id="rId99"/>
    <p:sldId id="515" r:id="rId100"/>
    <p:sldId id="516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8" r:id="rId141"/>
    <p:sldId id="400" r:id="rId142"/>
    <p:sldId id="399" r:id="rId143"/>
    <p:sldId id="401" r:id="rId144"/>
    <p:sldId id="402" r:id="rId145"/>
    <p:sldId id="403" r:id="rId146"/>
    <p:sldId id="404" r:id="rId147"/>
    <p:sldId id="405" r:id="rId148"/>
    <p:sldId id="408" r:id="rId149"/>
    <p:sldId id="406" r:id="rId150"/>
    <p:sldId id="407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502" r:id="rId189"/>
    <p:sldId id="448" r:id="rId190"/>
    <p:sldId id="453" r:id="rId191"/>
    <p:sldId id="454" r:id="rId192"/>
    <p:sldId id="452" r:id="rId193"/>
    <p:sldId id="455" r:id="rId194"/>
    <p:sldId id="456" r:id="rId195"/>
    <p:sldId id="457" r:id="rId196"/>
    <p:sldId id="458" r:id="rId197"/>
    <p:sldId id="459" r:id="rId198"/>
    <p:sldId id="460" r:id="rId199"/>
    <p:sldId id="461" r:id="rId200"/>
    <p:sldId id="462" r:id="rId201"/>
    <p:sldId id="463" r:id="rId202"/>
    <p:sldId id="464" r:id="rId203"/>
    <p:sldId id="465" r:id="rId204"/>
    <p:sldId id="466" r:id="rId205"/>
    <p:sldId id="467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5" r:id="rId221"/>
    <p:sldId id="486" r:id="rId2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204" y="-13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0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03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2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13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9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1A17B-64D7-474A-B8A2-4DE4237954B0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81A8E-CF3D-49E7-B3E8-0E4B2815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8600"/>
            <a:ext cx="6400800" cy="5410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259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80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905000"/>
            <a:ext cx="65627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03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714500"/>
            <a:ext cx="60674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78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905000"/>
            <a:ext cx="50577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57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933575"/>
            <a:ext cx="58959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6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2052638"/>
            <a:ext cx="55721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9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995488"/>
            <a:ext cx="54483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5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56388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28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847850"/>
            <a:ext cx="54483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866900"/>
            <a:ext cx="53244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79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747838"/>
            <a:ext cx="52482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1814513"/>
            <a:ext cx="51720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7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814513"/>
            <a:ext cx="64865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4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48006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781175"/>
            <a:ext cx="52578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9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809750"/>
            <a:ext cx="57531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6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947863"/>
            <a:ext cx="49053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58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057400"/>
            <a:ext cx="5753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938338"/>
            <a:ext cx="54006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1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1971675"/>
            <a:ext cx="44672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9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952625"/>
            <a:ext cx="401002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9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09750"/>
            <a:ext cx="57912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97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971675"/>
            <a:ext cx="45529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22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609725"/>
            <a:ext cx="616267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971675"/>
            <a:ext cx="57626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6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766888"/>
            <a:ext cx="55149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7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833563"/>
            <a:ext cx="59626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6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05013"/>
            <a:ext cx="59436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2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981200"/>
            <a:ext cx="60388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32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052638"/>
            <a:ext cx="56769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44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943100"/>
            <a:ext cx="55816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2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76450"/>
            <a:ext cx="57912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1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938338"/>
            <a:ext cx="60293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9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785938"/>
            <a:ext cx="57245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05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933575"/>
            <a:ext cx="63722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2109788"/>
            <a:ext cx="58864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862138"/>
            <a:ext cx="51054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019300"/>
            <a:ext cx="58102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27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928813"/>
            <a:ext cx="59055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54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1795463"/>
            <a:ext cx="56673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4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800225"/>
            <a:ext cx="53530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0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981200"/>
            <a:ext cx="58102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28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933575"/>
            <a:ext cx="58578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000250"/>
            <a:ext cx="57531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2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9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7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0275"/>
            <a:ext cx="64008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33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6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2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3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9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7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5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1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58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0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2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305050"/>
            <a:ext cx="64674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2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8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2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7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38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7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3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2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8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2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6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900238"/>
            <a:ext cx="65722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0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0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0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0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7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7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7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4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38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6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628900"/>
            <a:ext cx="64389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80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3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37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0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90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8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1836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8507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21670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1555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55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2090738"/>
            <a:ext cx="65436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0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7353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639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9695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86262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9782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9694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94628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8865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31104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41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928813"/>
            <a:ext cx="61245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0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08297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7066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44133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25155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6553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7601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94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5938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2493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16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857375"/>
            <a:ext cx="64579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16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81213"/>
            <a:ext cx="62484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39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57935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1648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387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1503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55007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4930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05219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831454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55435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66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47875"/>
            <a:ext cx="6286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4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2280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2680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2808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18804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2854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30075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5423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16727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9485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467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752600"/>
            <a:ext cx="64674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9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2789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78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771650"/>
            <a:ext cx="63436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2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862138"/>
            <a:ext cx="649605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82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66875"/>
            <a:ext cx="59436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53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671638"/>
            <a:ext cx="66389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971675"/>
            <a:ext cx="64103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1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57375"/>
            <a:ext cx="65532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6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681163"/>
            <a:ext cx="641032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757363"/>
            <a:ext cx="60007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681163"/>
            <a:ext cx="629602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3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85925"/>
            <a:ext cx="60960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05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2181225"/>
            <a:ext cx="65627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5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838325"/>
            <a:ext cx="63912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8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624013"/>
            <a:ext cx="653415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4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757363"/>
            <a:ext cx="59626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2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843088"/>
            <a:ext cx="66103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743075"/>
            <a:ext cx="56197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42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828800"/>
            <a:ext cx="64103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2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747838"/>
            <a:ext cx="65913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2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94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743075"/>
            <a:ext cx="64960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97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833563"/>
            <a:ext cx="65627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6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809750"/>
            <a:ext cx="65627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7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814513"/>
            <a:ext cx="66389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47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847850"/>
            <a:ext cx="65913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73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95463"/>
            <a:ext cx="65532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70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800225"/>
            <a:ext cx="64770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4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1576388"/>
            <a:ext cx="66008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3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609725"/>
            <a:ext cx="65246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94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852613"/>
            <a:ext cx="65817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99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947863"/>
            <a:ext cx="653415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8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571625"/>
            <a:ext cx="66484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6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628775"/>
            <a:ext cx="66579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7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90700"/>
            <a:ext cx="5943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909763"/>
            <a:ext cx="65246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719263"/>
            <a:ext cx="601027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12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809750"/>
            <a:ext cx="58959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8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847850"/>
            <a:ext cx="6000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4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785938"/>
            <a:ext cx="59245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7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2028825"/>
            <a:ext cx="60674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3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1762125"/>
            <a:ext cx="56673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0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947863"/>
            <a:ext cx="63912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1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790700"/>
            <a:ext cx="56007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3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5486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3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190750"/>
            <a:ext cx="59817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1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881188"/>
            <a:ext cx="657225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909763"/>
            <a:ext cx="63722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82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671638"/>
            <a:ext cx="57245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7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833563"/>
            <a:ext cx="63436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9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638300"/>
            <a:ext cx="59817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1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871663"/>
            <a:ext cx="66294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43088"/>
            <a:ext cx="59436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76450"/>
            <a:ext cx="62865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35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800225"/>
            <a:ext cx="59340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45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857375"/>
            <a:ext cx="56769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74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785938"/>
            <a:ext cx="59912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795463"/>
            <a:ext cx="58674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37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785938"/>
            <a:ext cx="55626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6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919288"/>
            <a:ext cx="57816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582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762125"/>
            <a:ext cx="56578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761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790700"/>
            <a:ext cx="58293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246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905000"/>
            <a:ext cx="59817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484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962150"/>
            <a:ext cx="58578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47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700213"/>
            <a:ext cx="65817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862138"/>
            <a:ext cx="59340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44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800225"/>
            <a:ext cx="59245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709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962150"/>
            <a:ext cx="58959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4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871663"/>
            <a:ext cx="59340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743075"/>
            <a:ext cx="59340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0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843088"/>
            <a:ext cx="51244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062163"/>
            <a:ext cx="58007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4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066800"/>
            <a:ext cx="59340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1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752600"/>
            <a:ext cx="59245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03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814513"/>
            <a:ext cx="59912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24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885950"/>
            <a:ext cx="64198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7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757363"/>
            <a:ext cx="60293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3112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733550"/>
            <a:ext cx="60483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0202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876425"/>
            <a:ext cx="60483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556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895475"/>
            <a:ext cx="60388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0364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766888"/>
            <a:ext cx="58769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279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9763"/>
            <a:ext cx="57912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6868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762125"/>
            <a:ext cx="60007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74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09725"/>
            <a:ext cx="64484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1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809750"/>
            <a:ext cx="65627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0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795463"/>
            <a:ext cx="64674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1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9559</TotalTime>
  <Words>0</Words>
  <Application>Microsoft Office PowerPoint</Application>
  <PresentationFormat>On-screen Show (4:3)</PresentationFormat>
  <Paragraphs>0</Paragraphs>
  <Slides>221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Vikash</dc:creator>
  <cp:lastModifiedBy>Singh, Vikash</cp:lastModifiedBy>
  <cp:revision>244</cp:revision>
  <dcterms:created xsi:type="dcterms:W3CDTF">2017-05-31T05:44:05Z</dcterms:created>
  <dcterms:modified xsi:type="dcterms:W3CDTF">2018-04-13T05:22:00Z</dcterms:modified>
</cp:coreProperties>
</file>